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ection" id="{E52BB186-174C-40C4-80F0-5199E4E758CD}">
          <p14:sldIdLst>
            <p14:sldId id="256"/>
          </p14:sldIdLst>
        </p14:section>
        <p14:section name="introduction1" id="{D0212EA4-FEA0-464E-930A-E766883E13B4}">
          <p14:sldIdLst>
            <p14:sldId id="257"/>
            <p14:sldId id="258"/>
          </p14:sldIdLst>
        </p14:section>
        <p14:section name="semester approach" id="{7ADFA000-AC6A-4955-A035-F02A3209701B}">
          <p14:sldIdLst>
            <p14:sldId id="259"/>
            <p14:sldId id="260"/>
          </p14:sldIdLst>
        </p14:section>
        <p14:section name="coordinator rotation" id="{E0615051-F463-4C2F-9414-314181F86F74}">
          <p14:sldIdLst>
            <p14:sldId id="261"/>
            <p14:sldId id="262"/>
          </p14:sldIdLst>
        </p14:section>
        <p14:section name="member participation" id="{20C68A36-48D4-4E3B-AE51-AFE36200E4B8}">
          <p14:sldIdLst>
            <p14:sldId id="263"/>
            <p14:sldId id="264"/>
          </p14:sldIdLst>
        </p14:section>
        <p14:section name="GOAL" id="{3F60A591-DE9C-4D50-9006-EDDFEA3D2C1F}">
          <p14:sldIdLst>
            <p14:sldId id="266"/>
            <p14:sldId id="267"/>
          </p14:sldIdLst>
        </p14:section>
        <p14:section name="CLOSING MESSAGE" id="{B551106F-106A-4A43-8896-C7EB2205BBB7}">
          <p14:sldIdLst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86B"/>
    <a:srgbClr val="465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BCE8B-E5BE-4F6E-BEB2-03875E7AFA78}" v="22" dt="2025-08-12T15:53:59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2T14:50:18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2T14:50:18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2T14:50:18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B52C-1941-B6D2-2218-AF9788039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8DB1B-9D79-AC07-69DD-426EBC5E3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06416-8B44-C461-E44D-4310F681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9A5E8-C1E4-4596-884B-B1E98FE70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8BA7D-66F5-3E9B-08A3-5DB27707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86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E97B-24EC-3AFB-479F-AF3DE0B7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CF04C-120E-2A68-059E-2CCEAFCA4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F4C40-544E-921B-AB14-D1210F96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2EDBB-A96D-D7A0-FC75-EC8B713D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03035-800B-1E05-42FC-FF00D7D4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310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5868C-9674-A057-ECB7-D3D0C1008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14B07-2E61-E893-8F8C-611033D01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D9E9F-C634-2476-DE11-C5AD4B53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C9AD6-31A5-A9C8-52C1-8FFB5964E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1E26A-ADAF-C8AF-0666-45DED84D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710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746A-137D-DA68-E1C1-625627D8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84D3-AE50-B3BD-2F14-4DFB46AC1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9946B-E5A3-FFD8-6522-4ACC5F29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ED4C-D41B-DBE6-E40D-C0304302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B7A02-43DC-4291-3FF0-3C40CCDE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78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0312-25D4-79A7-8CB1-CFE80E05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EB731-B86E-7B21-474E-029B49259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9A61F-9F3D-7C01-FE9F-ED869531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2FC91-F4FB-C586-4A9A-546B07C0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576B-7000-D50E-24C8-AB7143E1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56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422-B104-08F9-20D1-44550F55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0EC9-6B8E-8CD3-B307-D091322C0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74D6C-8296-FDBF-7145-7DC507521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CE8D0-AB37-FCE0-5754-4B1CDD04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0A5F4-B86A-62D6-81BD-51CD489B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F92B3-F742-FA48-F85C-95DACF7D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21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901-2DAB-2552-BF70-BB4B9744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FF2C-6498-68AF-686F-96AB2D62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31AAA-58D6-6430-3F8B-944EB38CA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ACECE-6222-3F00-9FE1-EFFD815A1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38D8A-63CB-E1E9-1769-322B43BB0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50D58E-E67F-C637-C7BA-E1F80F97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6AFA0-29EE-380C-1C75-D5AFD7A4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774B3-B7B9-F189-0DF9-D3789503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42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8D9D-7272-D666-F52D-C8351DC9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AA767-5CC6-C010-EC20-05592E66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3CB93-CCF4-0AE5-5BD9-1243CF6B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39983-ABCB-0A0A-7523-62FBF980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0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21A9A7-675F-EAD4-88DD-E8E5EC81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B3834-8F30-36B1-444A-722D35AB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B55F3-4D31-053E-8722-504ED98A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26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947F-8D2F-CDD5-6C54-13F2C786B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80E7A-950A-F853-B5D6-1378E9AB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FBFA3-3724-EFAE-2CB8-41A701E0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7F9DC-74C2-4D35-8109-11A88C3E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11DA9-174B-97F0-2073-00CC7B1F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7BBDF-D592-DB97-0777-031334E3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3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692B-5F9D-8368-9CD6-7720D8F8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0FF10-721D-71C6-2AA6-E914A76DC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A89C1-1305-935F-ADE0-615F5DFDC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DA219-1F04-8C88-4B00-71C02061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04737-70A7-C0AD-6919-4268A870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00FF8-5593-7FCD-D20D-F3AAA618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89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A0FC1D-6B3E-6B0E-7ADF-CEAE3AD55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DDE65-928B-24E3-8781-D7D67A598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4998-8AC6-FB6F-048F-020EA9E68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2ECFC-CD42-4E1C-81D9-A2708D636D4F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0126C-D710-948B-8CB6-E7DABD445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B9004-E9B0-6C22-2B26-D7A5690BB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4B04A-95C2-422C-8D6D-8489E30FC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5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8.xml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" Type="http://schemas.openxmlformats.org/officeDocument/2006/relationships/image" Target="../media/image1.jpg"/><Relationship Id="rId16" Type="http://schemas.openxmlformats.org/officeDocument/2006/relationships/slide" Target="slide10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slide" Target="slide6.xml"/><Relationship Id="rId19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AF11-CFE9-BDBC-B37B-19483256E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1D879-517C-495E-5304-0C91A3BCC1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F60EF-629E-CE63-FCC1-FA9CC870E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/>
          <a:stretch>
            <a:fillRect/>
          </a:stretch>
        </p:blipFill>
        <p:spPr>
          <a:xfrm rot="5400000">
            <a:off x="2626952" y="-2626953"/>
            <a:ext cx="6938096" cy="12192001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3272913D-02BC-E298-E662-2D179B4157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7029596"/>
                  </p:ext>
                </p:extLst>
              </p:nvPr>
            </p:nvGraphicFramePr>
            <p:xfrm>
              <a:off x="-423746" y="4361520"/>
              <a:ext cx="4438186" cy="2496480"/>
            </p:xfrm>
            <a:graphic>
              <a:graphicData uri="http://schemas.microsoft.com/office/powerpoint/2016/sectionzoom">
                <psez:sectionZm>
                  <psez:sectionZmObj sectionId="{D0212EA4-FEA0-464E-930A-E766883E13B4}">
                    <psez:zmPr id="{2CA02E8D-E66F-49E8-AAC2-335F72521028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38186" cy="249648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272913D-02BC-E298-E662-2D179B4157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23746" y="4361520"/>
                <a:ext cx="4438186" cy="24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C530E538-DFD0-8B42-960C-BCC2E3BA53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464343"/>
                  </p:ext>
                </p:extLst>
              </p:nvPr>
            </p:nvGraphicFramePr>
            <p:xfrm>
              <a:off x="3317025" y="3657328"/>
              <a:ext cx="3694771" cy="2078309"/>
            </p:xfrm>
            <a:graphic>
              <a:graphicData uri="http://schemas.microsoft.com/office/powerpoint/2016/sectionzoom">
                <psez:sectionZm>
                  <psez:sectionZmObj sectionId="{7ADFA000-AC6A-4955-A035-F02A3209701B}">
                    <psez:zmPr id="{5A9E41D6-0BC9-49AD-9393-8D47DBCAF508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4771" cy="207830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530E538-DFD0-8B42-960C-BCC2E3BA53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7025" y="3657328"/>
                <a:ext cx="3694771" cy="2078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5397B92E-B196-C7BE-5FFD-A5F05E4BAD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0241353"/>
                  </p:ext>
                </p:extLst>
              </p:nvPr>
            </p:nvGraphicFramePr>
            <p:xfrm>
              <a:off x="3081454" y="0"/>
              <a:ext cx="5181600" cy="2914650"/>
            </p:xfrm>
            <a:graphic>
              <a:graphicData uri="http://schemas.microsoft.com/office/powerpoint/2016/sectionzoom">
                <psez:sectionZm>
                  <psez:sectionZmObj sectionId="{E0615051-F463-4C2F-9414-314181F86F74}">
                    <psez:zmPr id="{802D6332-CD3B-41A9-A021-5AB274872259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1600" cy="29146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Section Zoom 2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397B92E-B196-C7BE-5FFD-A5F05E4BAD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1454" y="0"/>
                <a:ext cx="5181600" cy="2914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Section Zoom 24">
                <a:extLst>
                  <a:ext uri="{FF2B5EF4-FFF2-40B4-BE49-F238E27FC236}">
                    <a16:creationId xmlns:a16="http://schemas.microsoft.com/office/drawing/2014/main" id="{02BB13A2-1950-0BEF-33F2-B07D37890D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8313173"/>
                  </p:ext>
                </p:extLst>
              </p:nvPr>
            </p:nvGraphicFramePr>
            <p:xfrm>
              <a:off x="7876503" y="204029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0C68A36-48D4-4E3B-AE51-AFE36200E4B8}">
                    <psez:zmPr id="{5CEBBF59-3502-45B9-9010-E21C720BD588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Section Zoom 2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2BB13A2-1950-0BEF-33F2-B07D37890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6503" y="2040298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7EC7AB35-6A28-ED4E-4DB6-996900102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9708419"/>
                  </p:ext>
                </p:extLst>
              </p:nvPr>
            </p:nvGraphicFramePr>
            <p:xfrm>
              <a:off x="-100676" y="1661922"/>
              <a:ext cx="3792046" cy="2133026"/>
            </p:xfrm>
            <a:graphic>
              <a:graphicData uri="http://schemas.microsoft.com/office/powerpoint/2016/sectionzoom">
                <psez:sectionZm>
                  <psez:sectionZmObj sectionId="{3F60A591-DE9C-4D50-9006-EDDFEA3D2C1F}">
                    <psez:zmPr id="{75D75EA7-22FF-4EF6-9512-B391F97083D0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46" cy="213302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EC7AB35-6A28-ED4E-4DB6-996900102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00676" y="1661922"/>
                <a:ext cx="3792046" cy="213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08726C6E-E86F-DDFB-CE93-DED105E139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5563112"/>
                  </p:ext>
                </p:extLst>
              </p:nvPr>
            </p:nvGraphicFramePr>
            <p:xfrm>
              <a:off x="8394639" y="4229908"/>
              <a:ext cx="4662069" cy="2622414"/>
            </p:xfrm>
            <a:graphic>
              <a:graphicData uri="http://schemas.microsoft.com/office/powerpoint/2016/sectionzoom">
                <psez:sectionZm>
                  <psez:sectionZmObj sectionId="{B551106F-106A-4A43-8896-C7EB2205BBB7}">
                    <psez:zmPr id="{E6C3AC9F-FA86-40F8-8995-CFD9722E1304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62069" cy="26224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8726C6E-E86F-DDFB-CE93-DED105E139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94639" y="4229908"/>
                <a:ext cx="4662069" cy="26224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847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0389D-DE00-ADBE-2D82-5E32CEBFB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F3610FE-F8F7-7628-E5E3-19089A4F5F90}"/>
              </a:ext>
            </a:extLst>
          </p:cNvPr>
          <p:cNvSpPr/>
          <p:nvPr/>
        </p:nvSpPr>
        <p:spPr>
          <a:xfrm>
            <a:off x="2844223" y="177223"/>
            <a:ext cx="6503554" cy="6503554"/>
          </a:xfrm>
          <a:prstGeom prst="ellipse">
            <a:avLst/>
          </a:prstGeom>
          <a:solidFill>
            <a:srgbClr val="46513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DAE74-CD06-32F3-B71A-1ECBC2C408A2}"/>
              </a:ext>
            </a:extLst>
          </p:cNvPr>
          <p:cNvSpPr txBox="1"/>
          <p:nvPr/>
        </p:nvSpPr>
        <p:spPr>
          <a:xfrm>
            <a:off x="2844223" y="2705725"/>
            <a:ext cx="65035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dirty="0">
                <a:solidFill>
                  <a:prstClr val="white"/>
                </a:solidFill>
                <a:latin typeface="Calibri" panose="020F0502020204030204"/>
              </a:rPr>
              <a:t>GOALS </a:t>
            </a:r>
          </a:p>
        </p:txBody>
      </p:sp>
    </p:spTree>
    <p:extLst>
      <p:ext uri="{BB962C8B-B14F-4D97-AF65-F5344CB8AC3E}">
        <p14:creationId xmlns:p14="http://schemas.microsoft.com/office/powerpoint/2010/main" val="108136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1B700-6E3B-37D7-33EE-338351972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CA09FE-CAF4-7E00-FA89-AB664D3A6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1" y="-2666998"/>
            <a:ext cx="6857998" cy="121919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CE04D49-888A-8D13-AF98-091918E124B1}"/>
              </a:ext>
            </a:extLst>
          </p:cNvPr>
          <p:cNvSpPr/>
          <p:nvPr/>
        </p:nvSpPr>
        <p:spPr>
          <a:xfrm>
            <a:off x="-1669510" y="-4336510"/>
            <a:ext cx="15531020" cy="15531020"/>
          </a:xfrm>
          <a:prstGeom prst="ellipse">
            <a:avLst/>
          </a:prstGeom>
          <a:solidFill>
            <a:srgbClr val="FAF86B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81E87F-C1F8-75A9-3F7B-DB8ED382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8" y="-2666999"/>
            <a:ext cx="6857998" cy="1219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7D1E8-4D31-80AE-DD91-D3B7FCF84055}"/>
              </a:ext>
            </a:extLst>
          </p:cNvPr>
          <p:cNvSpPr txBox="1"/>
          <p:nvPr/>
        </p:nvSpPr>
        <p:spPr>
          <a:xfrm>
            <a:off x="-851047" y="1428452"/>
            <a:ext cx="13894089" cy="2800767"/>
          </a:xfrm>
          <a:prstGeom prst="rect">
            <a:avLst/>
          </a:prstGeom>
          <a:noFill/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GOALS FOR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SEMESTER</a:t>
            </a:r>
            <a:endParaRPr kumimoji="0" lang="en-IN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37130-8E97-D3CC-D2AF-B41371412406}"/>
              </a:ext>
            </a:extLst>
          </p:cNvPr>
          <p:cNvSpPr txBox="1"/>
          <p:nvPr/>
        </p:nvSpPr>
        <p:spPr>
          <a:xfrm>
            <a:off x="930441" y="4597196"/>
            <a:ext cx="103311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physical fitness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Build confidence in leading activities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Relieve stress and boost mood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 teamwork and creativity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82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9C13A-88B8-019F-7B09-BCF92B05B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68F2FA0-CE4F-50D5-8353-1E77DD3DE6F7}"/>
              </a:ext>
            </a:extLst>
          </p:cNvPr>
          <p:cNvSpPr/>
          <p:nvPr/>
        </p:nvSpPr>
        <p:spPr>
          <a:xfrm>
            <a:off x="2844223" y="177223"/>
            <a:ext cx="6503554" cy="6503554"/>
          </a:xfrm>
          <a:prstGeom prst="ellipse">
            <a:avLst/>
          </a:prstGeom>
          <a:solidFill>
            <a:srgbClr val="46513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A0880-B0E9-D465-2DA3-B1CF22CF1C68}"/>
              </a:ext>
            </a:extLst>
          </p:cNvPr>
          <p:cNvSpPr txBox="1"/>
          <p:nvPr/>
        </p:nvSpPr>
        <p:spPr>
          <a:xfrm>
            <a:off x="2844223" y="2705725"/>
            <a:ext cx="65035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</a:t>
            </a:r>
            <a:endParaRPr kumimoji="0" lang="en-IN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4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0C3CB-A97F-A782-33DA-213F98D22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722F88C-1C40-25B6-FA33-CA9C3A5D10FB}"/>
              </a:ext>
            </a:extLst>
          </p:cNvPr>
          <p:cNvSpPr/>
          <p:nvPr/>
        </p:nvSpPr>
        <p:spPr>
          <a:xfrm>
            <a:off x="-1669510" y="-4336510"/>
            <a:ext cx="15531020" cy="15531020"/>
          </a:xfrm>
          <a:prstGeom prst="ellipse">
            <a:avLst/>
          </a:prstGeom>
          <a:solidFill>
            <a:srgbClr val="FAF86B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A5329-DA08-8CA3-2DA8-3BAA8A32D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53" b="2766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D7A02F-55A2-AE37-8A96-ACA50E56BF89}"/>
              </a:ext>
            </a:extLst>
          </p:cNvPr>
          <p:cNvSpPr txBox="1"/>
          <p:nvPr/>
        </p:nvSpPr>
        <p:spPr>
          <a:xfrm>
            <a:off x="2115933" y="2705725"/>
            <a:ext cx="7960135" cy="1446550"/>
          </a:xfrm>
          <a:prstGeom prst="rect">
            <a:avLst/>
          </a:prstGeom>
          <a:noFill/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</a:t>
            </a:r>
            <a:endParaRPr kumimoji="0" lang="en-IN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CCBBD-9E39-D072-0AEB-5135638F2DAA}"/>
              </a:ext>
            </a:extLst>
          </p:cNvPr>
          <p:cNvSpPr txBox="1"/>
          <p:nvPr/>
        </p:nvSpPr>
        <p:spPr>
          <a:xfrm>
            <a:off x="930441" y="4597196"/>
            <a:ext cx="10331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energy introduces you before you speak – lets make this semester active and fun 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DDA5884-1645-B52C-3C77-ECC5CE2119E2}"/>
              </a:ext>
            </a:extLst>
          </p:cNvPr>
          <p:cNvSpPr/>
          <p:nvPr/>
        </p:nvSpPr>
        <p:spPr>
          <a:xfrm>
            <a:off x="2844223" y="177223"/>
            <a:ext cx="6503554" cy="6503554"/>
          </a:xfrm>
          <a:prstGeom prst="ellipse">
            <a:avLst/>
          </a:prstGeom>
          <a:solidFill>
            <a:srgbClr val="46513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0510C-86B2-DEDE-F8D1-650CEFF980C7}"/>
              </a:ext>
            </a:extLst>
          </p:cNvPr>
          <p:cNvSpPr txBox="1"/>
          <p:nvPr/>
        </p:nvSpPr>
        <p:spPr>
          <a:xfrm>
            <a:off x="2844223" y="2828836"/>
            <a:ext cx="650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INTRODUCTION</a:t>
            </a:r>
            <a:endParaRPr lang="en-IN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24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26D6B-F7D9-299E-74A5-9A85BEA5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6998"/>
            <a:ext cx="6857998" cy="121919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952A9C6-95A6-C48B-E997-E99627FFC877}"/>
              </a:ext>
            </a:extLst>
          </p:cNvPr>
          <p:cNvSpPr/>
          <p:nvPr/>
        </p:nvSpPr>
        <p:spPr>
          <a:xfrm>
            <a:off x="-1669510" y="-4936674"/>
            <a:ext cx="15531020" cy="15531020"/>
          </a:xfrm>
          <a:prstGeom prst="ellipse">
            <a:avLst/>
          </a:prstGeom>
          <a:solidFill>
            <a:srgbClr val="FAF86B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4BAA2-F52D-EEE7-B704-BC23F35DC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2" y="-2666999"/>
            <a:ext cx="6857998" cy="1219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1C991F-A787-A23C-670E-67C2337385EE}"/>
              </a:ext>
            </a:extLst>
          </p:cNvPr>
          <p:cNvSpPr txBox="1"/>
          <p:nvPr/>
        </p:nvSpPr>
        <p:spPr>
          <a:xfrm>
            <a:off x="2115933" y="2705725"/>
            <a:ext cx="7960135" cy="1446550"/>
          </a:xfrm>
          <a:prstGeom prst="rect">
            <a:avLst/>
          </a:prstGeom>
          <a:noFill/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INTRODUCTION</a:t>
            </a:r>
            <a:endParaRPr lang="en-IN" sz="8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A9002-9744-643F-4A91-AFC333C93BA4}"/>
              </a:ext>
            </a:extLst>
          </p:cNvPr>
          <p:cNvSpPr txBox="1"/>
          <p:nvPr/>
        </p:nvSpPr>
        <p:spPr>
          <a:xfrm>
            <a:off x="930441" y="4597196"/>
            <a:ext cx="103311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Yoga sessions (first hour – relaxation, stretching, breathing)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Aerobics sessions (second hour – dancing workouts, group practice)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Videos – learn together – practice – perform 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8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1434EC-6012-9FE5-BB54-475CA7E61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4804CBB-7FC2-A089-DF9E-BAA5F861D829}"/>
              </a:ext>
            </a:extLst>
          </p:cNvPr>
          <p:cNvSpPr/>
          <p:nvPr/>
        </p:nvSpPr>
        <p:spPr>
          <a:xfrm>
            <a:off x="2844223" y="177223"/>
            <a:ext cx="6503554" cy="6503554"/>
          </a:xfrm>
          <a:prstGeom prst="ellipse">
            <a:avLst/>
          </a:prstGeom>
          <a:solidFill>
            <a:srgbClr val="46513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12E74-C3AE-22B9-E697-D7D23B22D027}"/>
              </a:ext>
            </a:extLst>
          </p:cNvPr>
          <p:cNvSpPr txBox="1"/>
          <p:nvPr/>
        </p:nvSpPr>
        <p:spPr>
          <a:xfrm>
            <a:off x="2844223" y="2028617"/>
            <a:ext cx="6503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dirty="0">
                <a:solidFill>
                  <a:prstClr val="white"/>
                </a:solidFill>
              </a:rPr>
              <a:t>SEMESTER APPROACH</a:t>
            </a:r>
            <a:endParaRPr kumimoji="0" lang="en-IN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1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754A4E-D67E-F46B-8BD2-42DA93495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416E27-350D-8988-4074-E9CE2566C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6524" y="-2676524"/>
            <a:ext cx="6838950" cy="121919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9E7F717-86FC-AE88-2FBF-F238BF4FBD8C}"/>
              </a:ext>
            </a:extLst>
          </p:cNvPr>
          <p:cNvSpPr/>
          <p:nvPr/>
        </p:nvSpPr>
        <p:spPr>
          <a:xfrm>
            <a:off x="-1669510" y="-4336510"/>
            <a:ext cx="15531020" cy="15531020"/>
          </a:xfrm>
          <a:prstGeom prst="ellipse">
            <a:avLst/>
          </a:prstGeom>
          <a:solidFill>
            <a:srgbClr val="FAF86B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A266D-ACA1-0A38-3F86-C77413D15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76525" y="-2676527"/>
            <a:ext cx="6838951" cy="12192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104269-1AEB-9556-F1DF-B13A048A5651}"/>
              </a:ext>
            </a:extLst>
          </p:cNvPr>
          <p:cNvSpPr txBox="1"/>
          <p:nvPr/>
        </p:nvSpPr>
        <p:spPr>
          <a:xfrm>
            <a:off x="688431" y="2028617"/>
            <a:ext cx="10815139" cy="2800767"/>
          </a:xfrm>
          <a:prstGeom prst="rect">
            <a:avLst/>
          </a:prstGeom>
          <a:noFill/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prstClr val="white"/>
                </a:solidFill>
              </a:rPr>
              <a:t>SEMESTER APPROACH</a:t>
            </a:r>
            <a:endParaRPr lang="en-IN" sz="8800" b="1" dirty="0">
              <a:solidFill>
                <a:prstClr val="white"/>
              </a:solidFill>
            </a:endParaRPr>
          </a:p>
          <a:p>
            <a:pPr lvl="0" algn="ctr">
              <a:defRPr/>
            </a:pPr>
            <a:endParaRPr lang="en-IN" sz="8800" b="1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6864A-9EE1-FC2D-FC7B-63105EBE2515}"/>
              </a:ext>
            </a:extLst>
          </p:cNvPr>
          <p:cNvSpPr txBox="1"/>
          <p:nvPr/>
        </p:nvSpPr>
        <p:spPr>
          <a:xfrm>
            <a:off x="930441" y="4597196"/>
            <a:ext cx="103311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YouTube video sent a day before – members practice beforehand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Come prepared so in club time we focus more on refining moves and enjoying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stress, no pressure, all about participation 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C92F6D-4FC0-80CB-D8D4-38D4F6DC3F83}"/>
                  </a:ext>
                </a:extLst>
              </p14:cNvPr>
              <p14:cNvContentPartPr/>
              <p14:nvPr/>
            </p14:nvContentPartPr>
            <p14:xfrm>
              <a:off x="10401210" y="144236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C92F6D-4FC0-80CB-D8D4-38D4F6DC3F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6890" y="1438042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64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99B8E-B1D3-069D-B3D8-A3C3AACB8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DBABD3AF-4F94-E687-5698-A79A47FCB159}"/>
              </a:ext>
            </a:extLst>
          </p:cNvPr>
          <p:cNvSpPr/>
          <p:nvPr/>
        </p:nvSpPr>
        <p:spPr>
          <a:xfrm>
            <a:off x="2844223" y="177223"/>
            <a:ext cx="6503554" cy="6503554"/>
          </a:xfrm>
          <a:prstGeom prst="ellipse">
            <a:avLst/>
          </a:prstGeom>
          <a:solidFill>
            <a:srgbClr val="46513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3A45-9266-1FD9-E281-B8AA3BFB6DD7}"/>
              </a:ext>
            </a:extLst>
          </p:cNvPr>
          <p:cNvSpPr txBox="1"/>
          <p:nvPr/>
        </p:nvSpPr>
        <p:spPr>
          <a:xfrm>
            <a:off x="2844223" y="2274838"/>
            <a:ext cx="6503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prstClr val="white"/>
                </a:solidFill>
                <a:latin typeface="Calibri" panose="020F0502020204030204"/>
              </a:rPr>
              <a:t>COORDINATOR ROTATION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4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7BD72-5775-B9B3-8634-61BB21A8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7675C-39A4-F571-6E74-0EC03457D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5B159EE-3647-F8D6-2B21-0975D2F97208}"/>
              </a:ext>
            </a:extLst>
          </p:cNvPr>
          <p:cNvSpPr/>
          <p:nvPr/>
        </p:nvSpPr>
        <p:spPr>
          <a:xfrm>
            <a:off x="-1669510" y="-4336510"/>
            <a:ext cx="15531020" cy="15531020"/>
          </a:xfrm>
          <a:prstGeom prst="ellipse">
            <a:avLst/>
          </a:prstGeom>
          <a:solidFill>
            <a:srgbClr val="FAF86B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7DF63C-5C95-70FE-D19A-18C542D4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3AE8C-2B32-7E06-D195-A165406C0C8F}"/>
              </a:ext>
            </a:extLst>
          </p:cNvPr>
          <p:cNvSpPr txBox="1"/>
          <p:nvPr/>
        </p:nvSpPr>
        <p:spPr>
          <a:xfrm>
            <a:off x="688431" y="1619575"/>
            <a:ext cx="10815139" cy="2800767"/>
          </a:xfrm>
          <a:prstGeom prst="rect">
            <a:avLst/>
          </a:prstGeom>
          <a:noFill/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dirty="0">
                <a:solidFill>
                  <a:prstClr val="white"/>
                </a:solidFill>
                <a:latin typeface="Calibri" panose="020F0502020204030204"/>
              </a:rPr>
              <a:t>ROTATION</a:t>
            </a:r>
            <a:endParaRPr kumimoji="0" lang="en-IN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7A5F7-EA8A-0CD0-07A4-0251CC01C483}"/>
              </a:ext>
            </a:extLst>
          </p:cNvPr>
          <p:cNvSpPr txBox="1"/>
          <p:nvPr/>
        </p:nvSpPr>
        <p:spPr>
          <a:xfrm>
            <a:off x="930441" y="4597196"/>
            <a:ext cx="10331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Opportunity for any member to lead a session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Brings variety, creativity, and new energy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Encourages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</a:t>
            </a:r>
            <a:r>
              <a:rPr lang="en-US" sz="2800" dirty="0" err="1">
                <a:solidFill>
                  <a:prstClr val="white"/>
                </a:solidFill>
                <a:latin typeface="Calibri" panose="020F0502020204030204"/>
              </a:rPr>
              <a:t>rship</a:t>
            </a: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 and participation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928C167-FEDE-8A57-2043-9FDD1F52A139}"/>
                  </a:ext>
                </a:extLst>
              </p14:cNvPr>
              <p14:cNvContentPartPr/>
              <p14:nvPr/>
            </p14:nvContentPartPr>
            <p14:xfrm>
              <a:off x="10401210" y="144236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928C167-FEDE-8A57-2043-9FDD1F52A1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6890" y="1438042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86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0CDDB-3AC0-51BC-2125-EA00D940D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FFA31C9-822C-8191-4AE4-DDF84399F492}"/>
              </a:ext>
            </a:extLst>
          </p:cNvPr>
          <p:cNvSpPr/>
          <p:nvPr/>
        </p:nvSpPr>
        <p:spPr>
          <a:xfrm>
            <a:off x="2844223" y="177223"/>
            <a:ext cx="6503554" cy="6503554"/>
          </a:xfrm>
          <a:prstGeom prst="ellipse">
            <a:avLst/>
          </a:prstGeom>
          <a:solidFill>
            <a:srgbClr val="46513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7C0BE-201A-B53E-69A1-3E665A9A21A5}"/>
              </a:ext>
            </a:extLst>
          </p:cNvPr>
          <p:cNvSpPr txBox="1"/>
          <p:nvPr/>
        </p:nvSpPr>
        <p:spPr>
          <a:xfrm>
            <a:off x="2844223" y="2274838"/>
            <a:ext cx="6503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MEMBER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prstClr val="white"/>
                </a:solidFill>
                <a:latin typeface="Calibri" panose="020F0502020204030204"/>
              </a:rPr>
              <a:t>PARTICIPATION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6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58C43-8C4C-C43E-2070-FC02174D7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19D026-54C1-A7B0-8FAF-8CA054E57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2" y="-2666998"/>
            <a:ext cx="6857998" cy="121919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13F99E-7B8C-7490-483C-615A62396F70}"/>
              </a:ext>
            </a:extLst>
          </p:cNvPr>
          <p:cNvSpPr/>
          <p:nvPr/>
        </p:nvSpPr>
        <p:spPr>
          <a:xfrm>
            <a:off x="-1669510" y="-4336510"/>
            <a:ext cx="15531020" cy="15531020"/>
          </a:xfrm>
          <a:prstGeom prst="ellipse">
            <a:avLst/>
          </a:prstGeom>
          <a:solidFill>
            <a:srgbClr val="FAF86B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2451A2-3F82-798B-CDAE-4EA8A904B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2666998"/>
            <a:ext cx="6857998" cy="1219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04831-AE04-0D5C-358A-2491D4E9BD7A}"/>
              </a:ext>
            </a:extLst>
          </p:cNvPr>
          <p:cNvSpPr txBox="1"/>
          <p:nvPr/>
        </p:nvSpPr>
        <p:spPr>
          <a:xfrm>
            <a:off x="688431" y="1619575"/>
            <a:ext cx="10815139" cy="2800767"/>
          </a:xfrm>
          <a:prstGeom prst="rect">
            <a:avLst/>
          </a:prstGeom>
          <a:noFill/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MEMBER PARTICIPATION</a:t>
            </a:r>
            <a:endParaRPr kumimoji="0" lang="en-IN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67735-B97D-2946-DA95-DA0DD0B108C0}"/>
              </a:ext>
            </a:extLst>
          </p:cNvPr>
          <p:cNvSpPr txBox="1"/>
          <p:nvPr/>
        </p:nvSpPr>
        <p:spPr>
          <a:xfrm>
            <a:off x="930441" y="4597196"/>
            <a:ext cx="10331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 regularly and with full energy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open to learning and trying new moves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prstClr val="white"/>
                </a:solidFill>
                <a:latin typeface="Calibri" panose="020F0502020204030204"/>
              </a:rPr>
              <a:t>Support each other and work as a team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612895-14DE-BAF7-FD09-5A72C067BC86}"/>
                  </a:ext>
                </a:extLst>
              </p14:cNvPr>
              <p14:cNvContentPartPr/>
              <p14:nvPr/>
            </p14:nvContentPartPr>
            <p14:xfrm>
              <a:off x="10401210" y="144236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612895-14DE-BAF7-FD09-5A72C067BC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6890" y="1438042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34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161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Pabitra Yakha</dc:creator>
  <cp:lastModifiedBy>Pabitra Yakha</cp:lastModifiedBy>
  <cp:revision>2</cp:revision>
  <dcterms:created xsi:type="dcterms:W3CDTF">2025-08-12T15:17:18Z</dcterms:created>
  <dcterms:modified xsi:type="dcterms:W3CDTF">2025-08-17T07:56:57Z</dcterms:modified>
</cp:coreProperties>
</file>